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2E094B-5EE5-4857-8F2C-3FC228A16E7E}" type="datetimeFigureOut">
              <a:rPr lang="en-ID" smtClean="0"/>
              <a:t>15/02/2023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430590-C7EB-4F14-ADDB-5C88BABF71D5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25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094B-5EE5-4857-8F2C-3FC228A16E7E}" type="datetimeFigureOut">
              <a:rPr lang="en-ID" smtClean="0"/>
              <a:t>15/02/2023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590-C7EB-4F14-ADDB-5C88BABF71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7436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094B-5EE5-4857-8F2C-3FC228A16E7E}" type="datetimeFigureOut">
              <a:rPr lang="en-ID" smtClean="0"/>
              <a:t>15/02/2023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590-C7EB-4F14-ADDB-5C88BABF71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584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094B-5EE5-4857-8F2C-3FC228A16E7E}" type="datetimeFigureOut">
              <a:rPr lang="en-ID" smtClean="0"/>
              <a:t>15/02/2023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590-C7EB-4F14-ADDB-5C88BABF71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131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094B-5EE5-4857-8F2C-3FC228A16E7E}" type="datetimeFigureOut">
              <a:rPr lang="en-ID" smtClean="0"/>
              <a:t>15/02/2023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590-C7EB-4F14-ADDB-5C88BABF71D5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1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094B-5EE5-4857-8F2C-3FC228A16E7E}" type="datetimeFigureOut">
              <a:rPr lang="en-ID" smtClean="0"/>
              <a:t>15/02/2023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590-C7EB-4F14-ADDB-5C88BABF71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75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094B-5EE5-4857-8F2C-3FC228A16E7E}" type="datetimeFigureOut">
              <a:rPr lang="en-ID" smtClean="0"/>
              <a:t>15/02/2023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590-C7EB-4F14-ADDB-5C88BABF71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095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094B-5EE5-4857-8F2C-3FC228A16E7E}" type="datetimeFigureOut">
              <a:rPr lang="en-ID" smtClean="0"/>
              <a:t>15/02/2023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590-C7EB-4F14-ADDB-5C88BABF71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082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094B-5EE5-4857-8F2C-3FC228A16E7E}" type="datetimeFigureOut">
              <a:rPr lang="en-ID" smtClean="0"/>
              <a:t>15/02/2023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590-C7EB-4F14-ADDB-5C88BABF71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020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094B-5EE5-4857-8F2C-3FC228A16E7E}" type="datetimeFigureOut">
              <a:rPr lang="en-ID" smtClean="0"/>
              <a:t>15/02/2023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590-C7EB-4F14-ADDB-5C88BABF71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187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094B-5EE5-4857-8F2C-3FC228A16E7E}" type="datetimeFigureOut">
              <a:rPr lang="en-ID" smtClean="0"/>
              <a:t>15/02/2023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0590-C7EB-4F14-ADDB-5C88BABF71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420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52E094B-5EE5-4857-8F2C-3FC228A16E7E}" type="datetimeFigureOut">
              <a:rPr lang="en-ID" smtClean="0"/>
              <a:t>15/02/2023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9430590-C7EB-4F14-ADDB-5C88BABF71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050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A46B2-0A3D-48BF-96CB-B59280133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2144" y="1524001"/>
            <a:ext cx="7783189" cy="16594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GUGUS KENDALI MUTU</a:t>
            </a:r>
            <a:br>
              <a:rPr lang="en-US" sz="3600" dirty="0"/>
            </a:br>
            <a:r>
              <a:rPr lang="en-US" sz="3600" dirty="0"/>
              <a:t>TINGKAT </a:t>
            </a:r>
            <a:r>
              <a:rPr lang="en-US" sz="3600" dirty="0" err="1"/>
              <a:t>Fakultas</a:t>
            </a:r>
            <a:r>
              <a:rPr lang="en-US" sz="3600" dirty="0"/>
              <a:t>/</a:t>
            </a:r>
            <a:r>
              <a:rPr lang="en-US" sz="3600" dirty="0" err="1"/>
              <a:t>prodi</a:t>
            </a:r>
            <a:endParaRPr lang="en-ID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405F3-7435-4175-A664-738872818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070" y="4003023"/>
            <a:ext cx="8767860" cy="15595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Penjaminan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Universitas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proklamasi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</a:t>
            </a:r>
          </a:p>
          <a:p>
            <a:pPr>
              <a:lnSpc>
                <a:spcPct val="100000"/>
              </a:lnSpc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>
              <a:lnSpc>
                <a:spcPct val="100000"/>
              </a:lnSpc>
            </a:pP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8BBCA4-C4E1-4932-BC8D-F0C35C04C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89" t="29630" r="26667" b="8395"/>
          <a:stretch/>
        </p:blipFill>
        <p:spPr>
          <a:xfrm>
            <a:off x="651196" y="391665"/>
            <a:ext cx="1778737" cy="180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4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90DF4-CC0F-4F0E-AE18-987C60A6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 GKM DALAM FAKULTAS/PRODI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17661-EABA-4A4E-BC9E-36092477E9BD}"/>
              </a:ext>
            </a:extLst>
          </p:cNvPr>
          <p:cNvSpPr txBox="1"/>
          <p:nvPr/>
        </p:nvSpPr>
        <p:spPr>
          <a:xfrm>
            <a:off x="1744133" y="2243667"/>
            <a:ext cx="2006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Universitas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7CB81-C4C9-4AE8-A16D-3D30C1D09381}"/>
              </a:ext>
            </a:extLst>
          </p:cNvPr>
          <p:cNvSpPr txBox="1"/>
          <p:nvPr/>
        </p:nvSpPr>
        <p:spPr>
          <a:xfrm>
            <a:off x="4326464" y="2243667"/>
            <a:ext cx="20912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Rektor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76F6E3-5EB1-4619-85D6-D31427CED530}"/>
              </a:ext>
            </a:extLst>
          </p:cNvPr>
          <p:cNvSpPr txBox="1"/>
          <p:nvPr/>
        </p:nvSpPr>
        <p:spPr>
          <a:xfrm>
            <a:off x="6916501" y="2243667"/>
            <a:ext cx="25823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Penjaminan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1526A-F778-45DE-90B1-37F7140CF183}"/>
              </a:ext>
            </a:extLst>
          </p:cNvPr>
          <p:cNvSpPr txBox="1"/>
          <p:nvPr/>
        </p:nvSpPr>
        <p:spPr>
          <a:xfrm>
            <a:off x="1744133" y="3318934"/>
            <a:ext cx="2006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Fakultas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F9AEDD-2C7C-479B-8CA4-3175EC4A053A}"/>
              </a:ext>
            </a:extLst>
          </p:cNvPr>
          <p:cNvSpPr txBox="1"/>
          <p:nvPr/>
        </p:nvSpPr>
        <p:spPr>
          <a:xfrm>
            <a:off x="4326465" y="3318934"/>
            <a:ext cx="20912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/Wakil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Dekan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18DA18-ABC8-4735-8F0A-EED849BB06A5}"/>
              </a:ext>
            </a:extLst>
          </p:cNvPr>
          <p:cNvSpPr txBox="1"/>
          <p:nvPr/>
        </p:nvSpPr>
        <p:spPr>
          <a:xfrm>
            <a:off x="6916501" y="3318934"/>
            <a:ext cx="25823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Gugus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Kendali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9AFB6-0AFC-44C6-AB8A-67616C7B80E8}"/>
              </a:ext>
            </a:extLst>
          </p:cNvPr>
          <p:cNvSpPr txBox="1"/>
          <p:nvPr/>
        </p:nvSpPr>
        <p:spPr>
          <a:xfrm>
            <a:off x="4326463" y="4514923"/>
            <a:ext cx="20912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Kaprodi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D15906-356F-4A2F-838D-0CA8B353C9E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3750733" y="2428333"/>
            <a:ext cx="57573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DA7BF4-33D5-4DE9-A2EF-CBD659118DC0}"/>
              </a:ext>
            </a:extLst>
          </p:cNvPr>
          <p:cNvCxnSpPr/>
          <p:nvPr/>
        </p:nvCxnSpPr>
        <p:spPr>
          <a:xfrm>
            <a:off x="3750733" y="3503600"/>
            <a:ext cx="575732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CBCC61-1AD6-4A3E-88B1-853AA537422E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6417735" y="2428333"/>
            <a:ext cx="498766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888298-AB83-4449-B3DD-93CC2E215466}"/>
              </a:ext>
            </a:extLst>
          </p:cNvPr>
          <p:cNvCxnSpPr>
            <a:stCxn id="6" idx="2"/>
            <a:endCxn id="9" idx="0"/>
          </p:cNvCxnSpPr>
          <p:nvPr/>
        </p:nvCxnSpPr>
        <p:spPr>
          <a:xfrm>
            <a:off x="5372100" y="2612999"/>
            <a:ext cx="1" cy="705935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F935635-4710-466A-A62F-743F3BF90956}"/>
              </a:ext>
            </a:extLst>
          </p:cNvPr>
          <p:cNvCxnSpPr>
            <a:stCxn id="9" idx="2"/>
            <a:endCxn id="12" idx="0"/>
          </p:cNvCxnSpPr>
          <p:nvPr/>
        </p:nvCxnSpPr>
        <p:spPr>
          <a:xfrm flipH="1">
            <a:off x="5372099" y="3688266"/>
            <a:ext cx="2" cy="826657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C85D66-1CFC-483B-BC61-F72A081B083D}"/>
              </a:ext>
            </a:extLst>
          </p:cNvPr>
          <p:cNvCxnSpPr>
            <a:cxnSpLocks/>
          </p:cNvCxnSpPr>
          <p:nvPr/>
        </p:nvCxnSpPr>
        <p:spPr>
          <a:xfrm>
            <a:off x="6417737" y="3568252"/>
            <a:ext cx="498764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29DD1B5-1AF5-486C-B39A-8AE3F9F019E2}"/>
              </a:ext>
            </a:extLst>
          </p:cNvPr>
          <p:cNvCxnSpPr/>
          <p:nvPr/>
        </p:nvCxnSpPr>
        <p:spPr>
          <a:xfrm>
            <a:off x="6417735" y="3451259"/>
            <a:ext cx="498766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918014F-6617-4C7B-893C-7E6E5A1B5557}"/>
              </a:ext>
            </a:extLst>
          </p:cNvPr>
          <p:cNvCxnSpPr/>
          <p:nvPr/>
        </p:nvCxnSpPr>
        <p:spPr>
          <a:xfrm flipH="1">
            <a:off x="6631709" y="2308319"/>
            <a:ext cx="28479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2144A42-EEDC-47B1-A0FF-64D7FAE26D93}"/>
              </a:ext>
            </a:extLst>
          </p:cNvPr>
          <p:cNvCxnSpPr/>
          <p:nvPr/>
        </p:nvCxnSpPr>
        <p:spPr>
          <a:xfrm>
            <a:off x="6631709" y="2308319"/>
            <a:ext cx="0" cy="10752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D1B47B3-E74E-40A8-8F42-DFDBD1D104D1}"/>
              </a:ext>
            </a:extLst>
          </p:cNvPr>
          <p:cNvCxnSpPr/>
          <p:nvPr/>
        </p:nvCxnSpPr>
        <p:spPr>
          <a:xfrm flipH="1">
            <a:off x="6417734" y="3383586"/>
            <a:ext cx="213975" cy="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75C2966-6058-4690-8FE2-E7B82AD1B579}"/>
              </a:ext>
            </a:extLst>
          </p:cNvPr>
          <p:cNvCxnSpPr>
            <a:cxnSpLocks/>
          </p:cNvCxnSpPr>
          <p:nvPr/>
        </p:nvCxnSpPr>
        <p:spPr>
          <a:xfrm>
            <a:off x="6714836" y="3568252"/>
            <a:ext cx="1" cy="114827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F17F1C6-E526-4BA7-BBB5-31F69A51008F}"/>
              </a:ext>
            </a:extLst>
          </p:cNvPr>
          <p:cNvCxnSpPr>
            <a:cxnSpLocks/>
          </p:cNvCxnSpPr>
          <p:nvPr/>
        </p:nvCxnSpPr>
        <p:spPr>
          <a:xfrm flipH="1">
            <a:off x="6417734" y="4716523"/>
            <a:ext cx="315575" cy="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C396DCD-8655-43E8-8A9E-54F5D3850972}"/>
              </a:ext>
            </a:extLst>
          </p:cNvPr>
          <p:cNvCxnSpPr>
            <a:stCxn id="7" idx="2"/>
            <a:endCxn id="11" idx="0"/>
          </p:cNvCxnSpPr>
          <p:nvPr/>
        </p:nvCxnSpPr>
        <p:spPr>
          <a:xfrm>
            <a:off x="8207666" y="2612999"/>
            <a:ext cx="0" cy="705935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F6E910F3-ACA7-448E-AE76-3E2753C32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89" t="29630" r="26667" b="8395"/>
          <a:stretch/>
        </p:blipFill>
        <p:spPr>
          <a:xfrm>
            <a:off x="447997" y="409373"/>
            <a:ext cx="1177604" cy="11918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F21FF1A-C4BF-476C-B05A-FD3137E972A1}"/>
              </a:ext>
            </a:extLst>
          </p:cNvPr>
          <p:cNvSpPr/>
          <p:nvPr/>
        </p:nvSpPr>
        <p:spPr>
          <a:xfrm>
            <a:off x="1540933" y="3039533"/>
            <a:ext cx="8262688" cy="2046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377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1E1B-7E06-427D-A969-124770A55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44862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TUGAS GUGUS KENDALI MUTU UP 45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2D2A5-5729-457C-AF91-95F569D4C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89" t="29630" r="26667" b="8395"/>
          <a:stretch/>
        </p:blipFill>
        <p:spPr>
          <a:xfrm>
            <a:off x="447997" y="409373"/>
            <a:ext cx="1177604" cy="119184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73C99-473A-4246-AAB8-2C5654163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245" y="1837267"/>
            <a:ext cx="9872871" cy="4385733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20000"/>
              </a:lnSpc>
              <a:buNone/>
            </a:pP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GKM Prodi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monitoring dan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Dharma PT,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khususnya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Tupoksi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/Wakil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GKM Prodi:</a:t>
            </a:r>
          </a:p>
          <a:p>
            <a:pPr marL="38862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arahan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GKM Prodi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UP 45</a:t>
            </a:r>
          </a:p>
          <a:p>
            <a:pPr marL="38862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arahan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GKM Prodi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monitoring dan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survey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pemenuhan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masing-masing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kriteria</a:t>
            </a:r>
            <a:endParaRPr lang="e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862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arahan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GKM Prodi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bilamana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pengawasan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sejalan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Tupoksi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UP 45</a:t>
            </a:r>
          </a:p>
          <a:p>
            <a:pPr marL="502920" indent="-457200" algn="just">
              <a:lnSpc>
                <a:spcPct val="120000"/>
              </a:lnSpc>
              <a:buFont typeface="+mj-lt"/>
              <a:buAutoNum type="arabicPeriod"/>
            </a:pPr>
            <a:endParaRPr lang="e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e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6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1E1B-7E06-427D-A969-124770A55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44862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TUGAS GUGUS KENDALI MUTU UP 45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2D2A5-5729-457C-AF91-95F569D4C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89" t="29630" r="26667" b="8395"/>
          <a:stretch/>
        </p:blipFill>
        <p:spPr>
          <a:xfrm>
            <a:off x="447997" y="409373"/>
            <a:ext cx="1177604" cy="119184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73C99-473A-4246-AAB8-2C5654163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245" y="1325032"/>
            <a:ext cx="9872871" cy="5211233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20000"/>
              </a:lnSpc>
              <a:buNone/>
            </a:pP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GKM Prodi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monitoring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Dharma PT,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khususnya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Tupoksi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GKM Prodi:</a:t>
            </a:r>
          </a:p>
          <a:p>
            <a:pPr marL="50292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Menyusun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rencana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monitoring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pertengahan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 dan di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pemenuhan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akreditasi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Prodi.</a:t>
            </a:r>
          </a:p>
          <a:p>
            <a:pPr marL="50292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Mengimplementasikan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monitoring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pertengahan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 dan di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pemenuhan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akreditasi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Prodi.</a:t>
            </a:r>
          </a:p>
          <a:p>
            <a:pPr marL="50292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monitoring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endParaRPr lang="en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Menyusun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monitoring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evaluasi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pertengahan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 dan di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pemenuhan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akreditasi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Prodi.</a:t>
            </a:r>
          </a:p>
          <a:p>
            <a:pPr marL="50292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laporan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monev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Hasil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Temuan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rencana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laporan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0292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beserta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Hasil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temuan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rencana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Monev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korprodi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02920" indent="-457200" algn="just">
              <a:lnSpc>
                <a:spcPct val="120000"/>
              </a:lnSpc>
              <a:buFont typeface="+mj-lt"/>
              <a:buAutoNum type="arabicPeriod"/>
            </a:pPr>
            <a:endParaRPr lang="en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lnSpc>
                <a:spcPct val="120000"/>
              </a:lnSpc>
              <a:buFont typeface="+mj-lt"/>
              <a:buAutoNum type="arabicPeriod"/>
            </a:pPr>
            <a:endParaRPr lang="en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en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99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1E1B-7E06-427D-A969-124770A5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TUGAS GUGUS KENDALI MUTU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2D2A5-5729-457C-AF91-95F569D4C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89" t="29630" r="26667" b="8395"/>
          <a:stretch/>
        </p:blipFill>
        <p:spPr>
          <a:xfrm>
            <a:off x="447997" y="409373"/>
            <a:ext cx="1177604" cy="119184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73C99-473A-4246-AAB8-2C5654163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16853"/>
            <a:ext cx="9872871" cy="40386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Pengawasan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Pengajaran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mengacu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33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SPMI UP 45</a:t>
            </a:r>
          </a:p>
          <a:p>
            <a:pPr marL="45720" indent="0" algn="just">
              <a:buNone/>
            </a:pP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Penyusunan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instrumen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monev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survei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bersama-sama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GKM UP 45</a:t>
            </a:r>
          </a:p>
          <a:p>
            <a:pPr marL="45720" indent="0" algn="just">
              <a:buNone/>
            </a:pP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monev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3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tengah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Hasil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monev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dianalisis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GKM Prodi,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laporan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monev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laporan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monev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Hasil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Temuan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rencana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laporan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beserta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Hasil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temuan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rencana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Monev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korprodi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 algn="just">
              <a:buNone/>
            </a:pP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Kaprodi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menindaklanjuti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monev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mengadakan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rapat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staf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sekaligus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pembinaan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staf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 45. </a:t>
            </a:r>
          </a:p>
          <a:p>
            <a:pPr marL="45720" indent="0" algn="just">
              <a:buNone/>
            </a:pP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Laporan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monev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survei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/Wakil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diserahkan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GKM BPM. </a:t>
            </a:r>
          </a:p>
        </p:txBody>
      </p:sp>
    </p:spTree>
    <p:extLst>
      <p:ext uri="{BB962C8B-B14F-4D97-AF65-F5344CB8AC3E}">
        <p14:creationId xmlns:p14="http://schemas.microsoft.com/office/powerpoint/2010/main" val="39593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94FD63-FD27-4E25-BF9C-DFA176A0B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1" t="12592" r="33611" b="4691"/>
          <a:stretch/>
        </p:blipFill>
        <p:spPr>
          <a:xfrm>
            <a:off x="1456267" y="296333"/>
            <a:ext cx="4301066" cy="5672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D50B4B-32DF-42AB-B895-31E0982127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44" t="9754" r="34583" b="7530"/>
          <a:stretch/>
        </p:blipFill>
        <p:spPr>
          <a:xfrm>
            <a:off x="6434669" y="406399"/>
            <a:ext cx="4080934" cy="56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4250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279</TotalTime>
  <Words>409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Corbel</vt:lpstr>
      <vt:lpstr>Times New Roman</vt:lpstr>
      <vt:lpstr>Basis</vt:lpstr>
      <vt:lpstr>GUGUS KENDALI MUTU TINGKAT Fakultas/prodi</vt:lpstr>
      <vt:lpstr>STRUKTUR GKM DALAM FAKULTAS/PRODI</vt:lpstr>
      <vt:lpstr>TUGAS GUGUS KENDALI MUTU UP 45</vt:lpstr>
      <vt:lpstr>TUGAS GUGUS KENDALI MUTU UP 45</vt:lpstr>
      <vt:lpstr>TUGAS GUGUS KENDALI MUTU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GUGUS KENDALI MUTU TINGKAT PRODI/FAKULTAS</dc:title>
  <dc:creator>Aisyah Irmaya</dc:creator>
  <cp:lastModifiedBy>Aisyah Irmaya</cp:lastModifiedBy>
  <cp:revision>3</cp:revision>
  <dcterms:created xsi:type="dcterms:W3CDTF">2023-02-14T07:56:28Z</dcterms:created>
  <dcterms:modified xsi:type="dcterms:W3CDTF">2023-02-14T20:14:29Z</dcterms:modified>
</cp:coreProperties>
</file>